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796C6-79BF-4B22-9754-233A2D673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7CF562-E007-47E0-B337-E5ED22C41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56FD5-8EF0-409A-814B-9503B07FE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64B28-6FF3-4D86-9C0C-6833C7B02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29F6B-790E-4373-BBEF-513DD963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6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A11B3-78F5-4930-8E4D-10C4EA74D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E9294-366C-4C3E-A66A-B87EC3447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C9A22-56AF-4519-9816-62CD49E02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B15A-E3D7-41E5-9C28-C6C533C9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25D69-D547-422D-AE92-401253AB3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5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F4750-63FA-40D4-BFDC-B5FDFA9D5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F3177A-AE13-4D97-A420-D925AAEFB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75034-F61B-4F4B-8A2E-7B0991A2D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293AD-2793-435C-83F5-D12C0FF8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65B43-2347-4D21-813F-9E30BC9F3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2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3F880-997E-431F-BC59-4CF0F441C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7BA55-FD49-4EA1-9A7A-151A1E5CA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81E59-1458-4C80-9921-F6D8A396B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23B81-448C-489B-A06E-C96A2971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C0DC1-BAFE-4F24-993C-D7DCC7CD7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E797E-03B9-43DC-98C8-9D44410D2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4B880-903E-4B94-A743-1AAC44CDF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70025-5C80-49DA-A856-8452B1F1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32DB6-6CBA-4360-A1A8-2C53C8D65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8EB0F-1A4D-4AEA-B98F-469EFBCA8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7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C7FFB-67C9-4C4E-BF2F-9C0D35B8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734B8-FCFE-4994-83C7-FBF8DEA4D7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16690-C701-4BB7-BF38-A6033E723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34376-D9F4-4F0B-9923-465F46449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44D22-24ED-4470-9407-955BEA5E8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290A7-4481-46FB-961D-EFF5D806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3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C9D45-31F5-4C8A-BAC4-2E937FE2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DB9F2-F6FC-4271-816D-0FC74383C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DE6528-99D0-4540-9181-7BF4B3E32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8BE11-1D8D-42EB-8AC9-078CFAD89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EB5608-6502-4FB5-9A04-6777D0F9F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125285-3E85-42A8-9951-A25230492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39CAD9-1EE1-4008-A49F-62254A96E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1B4BCD-1693-477A-A37F-40B98F48A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4183E-AE12-4B1F-960B-637EC1E4C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DE0BA-2110-4B54-BA88-DCC849E4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DF83-5BAA-441D-AA5C-D3FBFAAC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E70849-3063-4DB3-B403-46FBCF110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0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F8DD1E-79F3-48D7-BF34-B854AC2C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C59DBA-E8B6-4C42-ADD0-AC8F25706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2D8270-1F91-499D-91E5-303C6F43F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6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BE32D-A7E9-4695-B4EE-78044F3FE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7111D-9ACC-4F22-AEBA-79EDB053D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D7CB8-17EE-4C98-BCB8-3ECDF9EC3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05ADF-6D97-4B71-825C-42132EB77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724A0-3773-48E8-870F-C60ACFDEA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575D0-C6B8-4896-A85B-ABDE6F8D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9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3BB8-A019-4572-B4D2-03FDA682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C65206-C944-45FF-A65F-D2F4A7C587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6DCB21-D66F-4828-ADB2-1E3B175E1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81D7E-1B9B-4E81-A221-85E1725CA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5F552-12F1-47AC-8256-E2B2A327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BA83F-3F4E-477A-91FF-343E646EA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1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01AB8C-8C00-41F2-907E-461CCD1CE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8762A-3078-451D-9009-774C270FF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F2A0D-54B1-4564-A584-AE93DD3E1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FC57F-D37F-4942-8564-F00E21928171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55D3C-DFF7-4A27-BCF8-44C982E45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A4E79-F789-40D2-BAA5-BA1C135AB1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DC0FA-E91E-465B-BE52-81F503ED8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2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D2E07-F800-45B5-8672-EE3F36E6C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16245"/>
          </a:xfrm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solidFill>
                  <a:srgbClr val="0070C0"/>
                </a:solidFill>
                <a:latin typeface="+mn-ea"/>
                <a:ea typeface="+mn-ea"/>
              </a:rPr>
              <a:t>まちづくり</a:t>
            </a:r>
            <a:r>
              <a:rPr lang="en-US" altLang="ja-JP" b="1" dirty="0">
                <a:solidFill>
                  <a:srgbClr val="0070C0"/>
                </a:solidFill>
                <a:latin typeface="+mn-ea"/>
                <a:ea typeface="+mn-ea"/>
              </a:rPr>
              <a:t>『</a:t>
            </a:r>
            <a:r>
              <a:rPr lang="ja-JP" altLang="en-US" b="1" dirty="0">
                <a:solidFill>
                  <a:srgbClr val="0070C0"/>
                </a:solidFill>
                <a:latin typeface="+mn-ea"/>
                <a:ea typeface="+mn-ea"/>
              </a:rPr>
              <a:t>氷山</a:t>
            </a:r>
            <a:r>
              <a:rPr lang="en-US" altLang="ja-JP" b="1" dirty="0">
                <a:solidFill>
                  <a:srgbClr val="0070C0"/>
                </a:solidFill>
                <a:latin typeface="+mn-ea"/>
                <a:ea typeface="+mn-ea"/>
              </a:rPr>
              <a:t>』</a:t>
            </a:r>
            <a:r>
              <a:rPr lang="ja-JP" altLang="en-US" b="1" dirty="0">
                <a:solidFill>
                  <a:srgbClr val="0070C0"/>
                </a:solidFill>
                <a:latin typeface="+mn-ea"/>
                <a:ea typeface="+mn-ea"/>
              </a:rPr>
              <a:t>モデル</a:t>
            </a:r>
            <a:endParaRPr lang="en-US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502E83-0205-49A7-B12B-FA042991DA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64" y="1376363"/>
            <a:ext cx="3932728" cy="5481637"/>
          </a:xfrm>
        </p:spPr>
      </p:pic>
      <p:pic>
        <p:nvPicPr>
          <p:cNvPr id="6" name="Content Placeholder 4" descr="Chevron arrows with solid fill">
            <a:extLst>
              <a:ext uri="{FF2B5EF4-FFF2-40B4-BE49-F238E27FC236}">
                <a16:creationId xmlns:a16="http://schemas.microsoft.com/office/drawing/2014/main" id="{69595F6F-4770-4A07-A470-F9738A2ACB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4744397" y="1683143"/>
            <a:ext cx="1399922" cy="914400"/>
          </a:xfrm>
          <a:prstGeom prst="rect">
            <a:avLst/>
          </a:prstGeom>
        </p:spPr>
      </p:pic>
      <p:pic>
        <p:nvPicPr>
          <p:cNvPr id="7" name="Content Placeholder 4" descr="Chevron arrows with solid fill">
            <a:extLst>
              <a:ext uri="{FF2B5EF4-FFF2-40B4-BE49-F238E27FC236}">
                <a16:creationId xmlns:a16="http://schemas.microsoft.com/office/drawing/2014/main" id="{B1031DB0-37C1-43D5-9030-8A6756FA7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250841" y="4385940"/>
            <a:ext cx="2387035" cy="914400"/>
          </a:xfrm>
          <a:prstGeom prst="rect">
            <a:avLst/>
          </a:prstGeom>
        </p:spPr>
      </p:pic>
      <p:pic>
        <p:nvPicPr>
          <p:cNvPr id="8" name="Content Placeholder 8" descr="Paragraph Squiggle outline">
            <a:extLst>
              <a:ext uri="{FF2B5EF4-FFF2-40B4-BE49-F238E27FC236}">
                <a16:creationId xmlns:a16="http://schemas.microsoft.com/office/drawing/2014/main" id="{6D54874C-1B0E-4D84-AFE3-8798F062EE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95172" y="3086619"/>
            <a:ext cx="6501904" cy="4612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1DB974A-40BB-4BE4-8FAE-4E8387FB0122}"/>
              </a:ext>
            </a:extLst>
          </p:cNvPr>
          <p:cNvSpPr txBox="1"/>
          <p:nvPr/>
        </p:nvSpPr>
        <p:spPr>
          <a:xfrm>
            <a:off x="6433168" y="1189529"/>
            <a:ext cx="467719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2200" b="1" dirty="0"/>
              <a:t>目に見えるもの</a:t>
            </a:r>
            <a:endParaRPr lang="en-US" altLang="ja-JP" sz="2200" b="1" dirty="0"/>
          </a:p>
          <a:p>
            <a:pPr marL="0" indent="0">
              <a:buNone/>
            </a:pPr>
            <a:endParaRPr lang="en-US" altLang="ja-JP" sz="2200" b="1" dirty="0"/>
          </a:p>
          <a:p>
            <a:r>
              <a:rPr lang="en-US" altLang="ja-JP" sz="2200" b="1" dirty="0"/>
              <a:t>*</a:t>
            </a:r>
            <a:r>
              <a:rPr lang="ja-JP" altLang="en-US" sz="2200" b="1" dirty="0"/>
              <a:t> 都市計画</a:t>
            </a:r>
            <a:endParaRPr lang="en-US" altLang="ja-JP" sz="2200" b="1" dirty="0"/>
          </a:p>
          <a:p>
            <a:r>
              <a:rPr lang="en-US" altLang="ja-JP" sz="2200" b="1" dirty="0"/>
              <a:t>*</a:t>
            </a:r>
            <a:r>
              <a:rPr lang="ja-JP" altLang="en-US" sz="2200" b="1" dirty="0"/>
              <a:t> 景観デザイン</a:t>
            </a:r>
            <a:endParaRPr lang="en-US" altLang="ja-JP" sz="2200" b="1" dirty="0"/>
          </a:p>
          <a:p>
            <a:r>
              <a:rPr lang="en-US" altLang="ja-JP" sz="2200" b="1" dirty="0"/>
              <a:t>*</a:t>
            </a:r>
            <a:r>
              <a:rPr lang="ja-JP" altLang="en-US" sz="2200" b="1" dirty="0"/>
              <a:t> 組織形態　など</a:t>
            </a:r>
            <a:endParaRPr lang="en-US" altLang="ja-JP" sz="22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700AA7-ECFA-46DA-B6EA-38733B0796C4}"/>
              </a:ext>
            </a:extLst>
          </p:cNvPr>
          <p:cNvSpPr txBox="1"/>
          <p:nvPr/>
        </p:nvSpPr>
        <p:spPr>
          <a:xfrm>
            <a:off x="6514088" y="3659851"/>
            <a:ext cx="549449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2200" b="1" dirty="0"/>
              <a:t>目に見えないもの</a:t>
            </a:r>
            <a:endParaRPr lang="en-US" altLang="ja-JP" sz="2200" b="1" dirty="0"/>
          </a:p>
          <a:p>
            <a:pPr marL="0" indent="0">
              <a:buNone/>
            </a:pPr>
            <a:endParaRPr lang="en-US" altLang="ja-JP" sz="2200" b="1" dirty="0"/>
          </a:p>
          <a:p>
            <a:pPr marL="0" indent="0">
              <a:buNone/>
            </a:pPr>
            <a:r>
              <a:rPr lang="en-US" altLang="ja-JP" sz="2200" b="1" dirty="0"/>
              <a:t>* </a:t>
            </a:r>
            <a:r>
              <a:rPr lang="ja-JP" altLang="en-US" sz="2200" b="1" dirty="0"/>
              <a:t>人の意識・力量</a:t>
            </a:r>
            <a:endParaRPr lang="en-US" altLang="ja-JP" sz="2200" b="1" dirty="0"/>
          </a:p>
          <a:p>
            <a:r>
              <a:rPr lang="en-US" altLang="ja-JP" sz="2200" b="1" dirty="0"/>
              <a:t>* </a:t>
            </a:r>
            <a:r>
              <a:rPr lang="ja-JP" altLang="en-US" sz="2200" b="1" dirty="0"/>
              <a:t>価値観</a:t>
            </a:r>
            <a:endParaRPr lang="en-US" altLang="ja-JP" sz="2200" b="1" dirty="0"/>
          </a:p>
          <a:p>
            <a:r>
              <a:rPr lang="en-US" altLang="ja-JP" sz="2200" b="1" dirty="0"/>
              <a:t>* </a:t>
            </a:r>
            <a:r>
              <a:rPr lang="ja-JP" altLang="en-US" sz="2200" b="1" dirty="0"/>
              <a:t>プロセス　</a:t>
            </a:r>
            <a:endParaRPr lang="en-US" altLang="ja-JP" sz="2200" b="1" dirty="0"/>
          </a:p>
          <a:p>
            <a:r>
              <a:rPr lang="en-US" altLang="ja-JP" sz="2200" b="1" dirty="0"/>
              <a:t>* </a:t>
            </a:r>
            <a:r>
              <a:rPr lang="ja-JP" altLang="en-US" sz="2200" b="1" dirty="0"/>
              <a:t>考え方</a:t>
            </a:r>
            <a:endParaRPr lang="en-US" altLang="ja-JP" sz="2200" b="1" dirty="0"/>
          </a:p>
          <a:p>
            <a:r>
              <a:rPr lang="en-US" altLang="ja-JP" sz="2200" b="1" dirty="0"/>
              <a:t>* </a:t>
            </a:r>
            <a:r>
              <a:rPr lang="ja-JP" altLang="en-US" sz="2200" b="1" dirty="0"/>
              <a:t>文化的背景　など</a:t>
            </a:r>
            <a:endParaRPr lang="en-US" altLang="ja-JP" sz="2200" b="1" dirty="0"/>
          </a:p>
          <a:p>
            <a:r>
              <a:rPr lang="ja-JP" altLang="en-US" sz="2200" b="1" dirty="0"/>
              <a:t>　　　　　　　　　　　</a:t>
            </a:r>
            <a:r>
              <a:rPr lang="en-US" altLang="ja-JP" sz="1400" b="1" dirty="0" err="1"/>
              <a:t>JaLoGoMa</a:t>
            </a:r>
            <a:r>
              <a:rPr lang="en-US" altLang="ja-JP" sz="1400" b="1" dirty="0"/>
              <a:t> </a:t>
            </a:r>
            <a:r>
              <a:rPr lang="ja-JP" altLang="en-US" sz="1400" b="1" dirty="0"/>
              <a:t>西芝雅美教授作成</a:t>
            </a:r>
            <a:endParaRPr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3069960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Theme</vt:lpstr>
      <vt:lpstr>まちづくり『氷山』モデル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Herb Yamamoto</dc:creator>
  <cp:lastModifiedBy>Herb Yamamoto</cp:lastModifiedBy>
  <cp:revision>5</cp:revision>
  <dcterms:created xsi:type="dcterms:W3CDTF">2021-03-04T02:30:43Z</dcterms:created>
  <dcterms:modified xsi:type="dcterms:W3CDTF">2021-03-04T03:31:59Z</dcterms:modified>
</cp:coreProperties>
</file>